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23d37a62dc4cce" /><Relationship Type="http://schemas.openxmlformats.org/officeDocument/2006/relationships/extended-properties" Target="/docProps/app.xml" Id="R4e398379b2c24970" /><Relationship Type="http://schemas.openxmlformats.org/officeDocument/2006/relationships/officeDocument" Target="/ppt/presentation.xml" Id="Rb9623065a62044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f071a181634cb5"/>
  </p:sldMasterIdLst>
  <p:notesMasterIdLst>
    <p:notesMasterId xmlns:r="http://schemas.openxmlformats.org/officeDocument/2006/relationships" r:id="R039ee85286f84d24"/>
  </p:notesMasterIdLst>
  <p:sldIdLst>
    <p:sldId xmlns:r="http://schemas.openxmlformats.org/officeDocument/2006/relationships" id="256" r:id="R78319d2c327c489f"/>
    <p:sldId xmlns:r="http://schemas.openxmlformats.org/officeDocument/2006/relationships" id="257" r:id="R3e931e3255e64add"/>
    <p:sldId xmlns:r="http://schemas.openxmlformats.org/officeDocument/2006/relationships" id="258" r:id="Rbbaf38a2f4d7467a"/>
    <p:sldId xmlns:r="http://schemas.openxmlformats.org/officeDocument/2006/relationships" id="259" r:id="Ra30358f5d35942ec"/>
    <p:sldId xmlns:r="http://schemas.openxmlformats.org/officeDocument/2006/relationships" id="260" r:id="R3c909b77a53942c3"/>
    <p:sldId xmlns:r="http://schemas.openxmlformats.org/officeDocument/2006/relationships" id="261" r:id="Ra57add4fc17c4fd7"/>
    <p:sldId xmlns:r="http://schemas.openxmlformats.org/officeDocument/2006/relationships" id="262" r:id="R4d78f0f7138144e2"/>
    <p:sldId xmlns:r="http://schemas.openxmlformats.org/officeDocument/2006/relationships" id="263" r:id="R8326b7e403c549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fd2dbf97634980" /><Relationship Type="http://schemas.openxmlformats.org/officeDocument/2006/relationships/slideMaster" Target="/ppt/slideMasters/slideMaster1.xml" Id="R1ff071a181634cb5" /><Relationship Type="http://schemas.openxmlformats.org/officeDocument/2006/relationships/notesMaster" Target="/ppt/notesMasters/notesMaster1.xml" Id="R039ee85286f84d24" /><Relationship Type="http://schemas.openxmlformats.org/officeDocument/2006/relationships/presProps" Target="/ppt/presProps.xml" Id="R0f9598436c22444f" /><Relationship Type="http://schemas.openxmlformats.org/officeDocument/2006/relationships/tableStyles" Target="/ppt/tableStyles.xml" Id="Re23d2de1044f4717" /><Relationship Type="http://schemas.openxmlformats.org/officeDocument/2006/relationships/slide" Target="/ppt/slides/slide1.xml" Id="R78319d2c327c489f" /><Relationship Type="http://schemas.openxmlformats.org/officeDocument/2006/relationships/slide" Target="/ppt/slides/slide2.xml" Id="R3e931e3255e64add" /><Relationship Type="http://schemas.openxmlformats.org/officeDocument/2006/relationships/slide" Target="/ppt/slides/slide3.xml" Id="Rbbaf38a2f4d7467a" /><Relationship Type="http://schemas.openxmlformats.org/officeDocument/2006/relationships/slide" Target="/ppt/slides/slide4.xml" Id="Ra30358f5d35942ec" /><Relationship Type="http://schemas.openxmlformats.org/officeDocument/2006/relationships/slide" Target="/ppt/slides/slide5.xml" Id="R3c909b77a53942c3" /><Relationship Type="http://schemas.openxmlformats.org/officeDocument/2006/relationships/slide" Target="/ppt/slides/slide6.xml" Id="Ra57add4fc17c4fd7" /><Relationship Type="http://schemas.openxmlformats.org/officeDocument/2006/relationships/slide" Target="/ppt/slides/slide7.xml" Id="R4d78f0f7138144e2" /><Relationship Type="http://schemas.openxmlformats.org/officeDocument/2006/relationships/slide" Target="/ppt/slides/slide8.xml" Id="R8326b7e403c549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c270a15e2e41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592e7d381d4a8e" /><Relationship Type="http://schemas.openxmlformats.org/officeDocument/2006/relationships/notesMaster" Target="/ppt/notesMasters/notesMaster1.xml" Id="R3cfbc4d14af147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2ba0195c20468e" /><Relationship Type="http://schemas.openxmlformats.org/officeDocument/2006/relationships/notesMaster" Target="/ppt/notesMasters/notesMaster1.xml" Id="R968b2d669be743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f8e3d1c6094f77" /><Relationship Type="http://schemas.openxmlformats.org/officeDocument/2006/relationships/notesMaster" Target="/ppt/notesMasters/notesMaster1.xml" Id="Rc89a58b6ee5a48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572bfc35e0467f" /><Relationship Type="http://schemas.openxmlformats.org/officeDocument/2006/relationships/notesMaster" Target="/ppt/notesMasters/notesMaster1.xml" Id="R9451ae3598f84b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50d5d2e1144294" /><Relationship Type="http://schemas.openxmlformats.org/officeDocument/2006/relationships/notesMaster" Target="/ppt/notesMasters/notesMaster1.xml" Id="Rd9ebc22c9ef040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c27de811ef4011" /><Relationship Type="http://schemas.openxmlformats.org/officeDocument/2006/relationships/notesMaster" Target="/ppt/notesMasters/notesMaster1.xml" Id="Ra1eab24cba5041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903845c9e043ad" /><Relationship Type="http://schemas.openxmlformats.org/officeDocument/2006/relationships/notesMaster" Target="/ppt/notesMasters/notesMaster1.xml" Id="R1da4dc7eb0bf4e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5b111435194745" /><Relationship Type="http://schemas.openxmlformats.org/officeDocument/2006/relationships/notesMaster" Target="/ppt/notesMasters/notesMaster1.xml" Id="R828edc53344d47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C:\Users\kiese\git\insidePlatforms/inside_docs/docs/start.md</a:t>
            </a:r>
          </a:p>
          <a:p xmlns:a="http://schemas.openxmlformats.org/drawingml/2006/main">
            <a:r>
              <a:t>- C:\Users\kiese\git\insidePlatforms/inside_docs/docs/12-rechtliches/index.md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C:\Users\kiese\git\insidePlatforms/inside_docs/docs/01-arbeitsplatz/index.md</a:t>
            </a:r>
          </a:p>
          <a:p xmlns:a="http://schemas.openxmlformats.org/drawingml/2006/main">
            <a:r>
              <a:t>- C:\Users\kiese\git\insidePlatforms/inside_docs/docs/03-kommunikation/index.md</a:t>
            </a:r>
          </a:p>
          <a:p xmlns:a="http://schemas.openxmlformats.org/drawingml/2006/main">
            <a:r>
              <a:t>- C:\Users\kiese\git\insidePlatforms/inside_docs/docs/04-aufgaben-und-tickets/index.md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C:\Users\kiese\git\insidePlatforms/inside_docs/build/insidebase/ai/application-features.json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C:\Users\kiese\git\insidePlatforms/inside_docs/docs/03-kommunikation/index.md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C:\Users\kiese\git\insidePlatforms/inside_docs/docs/04-aufgaben-und-tickets/index.md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C:\Users\kiese\git\insidePlatforms/inside_docs/docs/05-dateien-und-dokumente/index.md</a:t>
            </a:r>
          </a:p>
          <a:p xmlns:a="http://schemas.openxmlformats.org/drawingml/2006/main">
            <a:r>
              <a:t>- C:\Users\kiese\git\insidePlatforms/inside_docs/docs/10-berechtigungen/index.md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C:\Users\kiese\git\insidePlatforms/inside_docs/docs/09-administration/index.md</a:t>
            </a:r>
          </a:p>
          <a:p xmlns:a="http://schemas.openxmlformats.org/drawingml/2006/main">
            <a:r>
              <a:t>- C:\Users\kiese\git\insidePlatforms/inside_docs/docs/10-berechtigungen/index.md</a:t>
            </a:r>
          </a:p>
          <a:p xmlns:a="http://schemas.openxmlformats.org/drawingml/2006/main">
            <a:r>
              <a:t>- C:\Users\kiese\git\insidePlatforms/inside_docs/docs/12-rechtliches/index.md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C:\Users\kiese\git\insidePlatforms/inside_docs/docs/start.md</a:t>
            </a:r>
          </a:p>
          <a:p xmlns:a="http://schemas.openxmlformats.org/drawingml/2006/main">
            <a:r>
              <a:t>- C:\Users\kiese\git\insidePlatforms/inside_docs/docs/feature-index.md</a:t>
            </a:r>
          </a:p>
          <a:p xmlns:a="http://schemas.openxmlformats.org/drawingml/2006/main">
            <a:r>
              <a:t>- C:\Users\kiese\git\insidePlatforms/inside_docs/docs/12-rechtliches/index.md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809379e32147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0ddc4e50e445d8" /><Relationship Type="http://schemas.openxmlformats.org/officeDocument/2006/relationships/slideLayout" Target="/ppt/slideLayouts/slideLayout1.xml" Id="R1a14e0fd3e734e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14e0fd3e734e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0b59250eb4fff" /><Relationship Type="http://schemas.openxmlformats.org/officeDocument/2006/relationships/notesSlide" Target="/ppt/notesSlides/notesSlide1.xml" Id="Rab90dddb555240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e4665e80fa4415" /><Relationship Type="http://schemas.openxmlformats.org/officeDocument/2006/relationships/notesSlide" Target="/ppt/notesSlides/notesSlide2.xml" Id="Rbad877a4eaca43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8ede6155d4139" /><Relationship Type="http://schemas.openxmlformats.org/officeDocument/2006/relationships/notesSlide" Target="/ppt/notesSlides/notesSlide3.xml" Id="Rb216d363fbe24a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25acce20ec4dac" /><Relationship Type="http://schemas.openxmlformats.org/officeDocument/2006/relationships/notesSlide" Target="/ppt/notesSlides/notesSlide4.xml" Id="Rc606376ccaaa42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2cb51643c74cab" /><Relationship Type="http://schemas.openxmlformats.org/officeDocument/2006/relationships/notesSlide" Target="/ppt/notesSlides/notesSlide5.xml" Id="R6d5af04f141948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9e296baa54ea3" /><Relationship Type="http://schemas.openxmlformats.org/officeDocument/2006/relationships/notesSlide" Target="/ppt/notesSlides/notesSlide6.xml" Id="R6a01082cb72e44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750b390024aed" /><Relationship Type="http://schemas.openxmlformats.org/officeDocument/2006/relationships/notesSlide" Target="/ppt/notesSlides/notesSlide7.xml" Id="R6700bbf68a9941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0f24b1b37433a" /><Relationship Type="http://schemas.openxmlformats.org/officeDocument/2006/relationships/notesSlide" Target="/ppt/notesSlides/notesSlide8.xml" Id="R360359536ca841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3DB0B-17CF-4CAF-927D-A6EF7D22E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60EAF-7850-40CB-AEFE-1BCC308D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72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INSIDEPLATFORMS · NUTZERHANDBUCH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4BBD4-DC9B-454E-9CD6-51179C4E1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95450"/>
            <a:ext cx="9620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60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insideBase</a:t>
            </a:r>
          </a:p>
          <a:p xmlns:a="http://schemas.openxmlformats.org/drawingml/2006/main">
            <a:pPr>
              <a:buNone/>
              <a:defRPr sz="60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Kurzhandbuch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9D439-31C5-43A8-B445-D2D130E20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62450"/>
            <a:ext cx="7810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52606D"/>
                </a:solidFill>
                <a:latin typeface="Arial"/>
                <a:ea typeface="Arial"/>
                <a:cs typeface="Arial"/>
              </a:rPr>
              <a:t>Zusammenarbeit, Organisation und sichere Administration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D1C77-F361-4298-B264-0C3F0C50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676400"/>
            <a:ext cx="2514600" cy="251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7FC"/>
          </a:solidFill>
          <a:ln xmlns:a="http://schemas.openxmlformats.org/drawingml/2006/main" w="19050">
            <a:solidFill>
              <a:srgbClr val="06B6D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C3155-8959-44C1-BB34-C7068A11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266950"/>
            <a:ext cx="1333500" cy="1333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E5EEB-E74C-44DD-8632-C9399134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198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insidecrm.de/docs/insidebase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08449C-0FC9-4EF7-AB6D-EF85D6899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60579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06D"/>
                </a:solidFill>
                <a:latin typeface="Arial"/>
                <a:ea typeface="Arial"/>
                <a:cs typeface="Arial"/>
              </a:rPr>
              <a:t>Rechtliches zentral: insideplatforms.de/legal</a:t>
            </a:r>
          </a:p>
        </p:txBody>
      </p:sp>
    </p:spTree>
    <p:extLst>
      <p:ext uri="{BB962C8B-B14F-4D97-AF65-F5344CB8AC3E}">
        <p14:creationId xmlns:p14="http://schemas.microsoft.com/office/powerpoint/2010/main" val="1528341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21E55F-0CF3-4E81-A06D-42124520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8CCD6-7AE9-4C08-9EBD-FB69D0A2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Ein Arbeitstag bleibt an einem 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5E2F53-C141-437A-9569-010B3CD6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00C0F-530F-4B06-853D-5B72E833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insideBase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07038B-505C-4953-A61A-F091D2BF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0EAD4-71ED-4F1F-80EB-9E1A12A11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86125"/>
            <a:ext cx="990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90B1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3009F-A2EA-4407-9874-35123194F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C8335-1090-479B-85E3-C1025D3F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312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01 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33B7BB-FCFB-476B-9707-6B55E6CB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Dashboard öffnen, Hinweise prüfen und Prioritäten setzen.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FB2543-06FC-4356-84A3-7371EE27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143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734F1-1576-4FEE-99DF-47A8726D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247900"/>
            <a:ext cx="312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02  Zusammenarbeit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3C34F7-820F-4BDF-8CA3-F757ABFEE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7147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E-Mail, Kalender, Messenger und Kontakte im Arbeitskontext nutzen.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95BE3-1C4F-450A-ABE8-3EB940FA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143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0EA604-886D-4DEC-80FA-1240403B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247900"/>
            <a:ext cx="312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03  Nachhalten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9EE659-2A49-4BBC-838B-B85E6383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7147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Aufgaben, Tickets und Dateien nachvollziehbar im Team bearbeiten.</a:t>
            </a:r>
          </a:p>
        </p:txBody>
      </p:sp>
    </p:spTree>
    <p:extLst>
      <p:ext uri="{BB962C8B-B14F-4D97-AF65-F5344CB8AC3E}">
        <p14:creationId xmlns:p14="http://schemas.microsoft.com/office/powerpoint/2010/main" val="16069863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20C9FE-BC4C-4E21-8CC8-9A6870A3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BCDA51-BF4E-4A90-9203-337FEA5D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Die wichtigsten Bereiche greifen ineinander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6EFADF-2A3F-4B9A-BBC1-E34D89BC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39BE4-D88A-4ACA-A225-F24A61E7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insideBase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12E15-AC10-48F6-9080-5AA88A3C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DE61F-F629-4EE1-9DF4-335E6DE4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0" cy="3714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A5FA7-3A13-4E79-9EC8-E0470A87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Persönlicher Arbeitsplatz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441F6-EF65-4E47-8558-DC3CAEB7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5C7607-08A4-4806-A27A-4E348065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Dashboard und Benachrichtigungen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12A7B1-2F4D-405F-A900-006E2E77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1C8E5-3831-4DD2-A7EC-6C3FA8A6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Profil und verbundene Konten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E2BE65-DC0B-435B-B609-BB914C87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607619-B83C-4E56-9706-F8865434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Kontakte und Kalender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70A5E4-D1D5-4BFF-8D32-941FC690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A1F63D-3E8E-4370-9B7D-B5449496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Aufgaben und persönliche Prioritäten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07F8EB-5A7E-4825-BC45-50C0986B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Gemeinsame Teamarbeit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361FFC-17B0-4C9A-A8C7-195B350D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44392-2874-491B-91D9-6FC18690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Messenger und E-Mail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8035BC-D2B0-4B93-8091-ACCE1006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01F432-BD9E-47BC-B494-84899DC3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Ticketprojekte und Zuständigkeiten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06EE7C-1E3E-446F-A4E4-67599CAD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75C685-BDB3-42F5-80C9-B211EC54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Workspace-Dateien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EA1D91-BB63-40F6-839C-0388D50F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A53832-2AF9-4BFE-ABD1-6F932D21E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Passwort-Safe und Berechtigungen</a:t>
            </a:r>
          </a:p>
        </p:txBody>
      </p:sp>
    </p:spTree>
    <p:extLst>
      <p:ext uri="{BB962C8B-B14F-4D97-AF65-F5344CB8AC3E}">
        <p14:creationId xmlns:p14="http://schemas.microsoft.com/office/powerpoint/2010/main" val="15767757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D4CD2E-3EC5-4090-BDD0-03E8E2BA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50D6D-6D83-4843-AD9C-FEF1FE60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Kommunikation folgt einem klaren Muster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F629C-38B7-4B7A-928B-08100363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5683B-5558-43DD-BBB4-80FE9AC7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insideBase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5D054C-C6A4-4889-BDAC-F9E251F2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41184A-2003-4506-81CF-2F70D866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52606D"/>
                </a:solidFill>
                <a:latin typeface="Arial"/>
                <a:ea typeface="Arial"/>
                <a:cs typeface="Arial"/>
              </a:rPr>
              <a:t>Konten werden einmal verbunden. Danach bleiben Nachrichten, Termine und Gespräche im selben Arbeitskontext.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F8B2A7-A001-4122-A8E8-5B834BE0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47850"/>
            <a:ext cx="521970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2F4"/>
          </a:solidFill>
          <a:ln xmlns:a="http://schemas.openxmlformats.org/drawingml/2006/main" w="0">
            <a:solidFill>
              <a:srgbClr val="F0F2F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8202D8-8753-4C2C-A425-8C0393E0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621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27E7C0-4F19-4F65-B234-70DBFE5E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526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6A34C0-1C75-44C3-AF4E-69B4C821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1145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E-Mail-Konto verbinden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A8C67-8A86-4C9E-A884-32AB7F13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908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522166-F58D-40A8-A697-0B4947E14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C4744-8E3F-4F83-A7F5-2CFCECD5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43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Nachrichten und Entwürfe bearbeiten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0B88F6-83BB-44E1-B8B0-CBC67050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194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E33D3-AB69-47AA-9DAE-E3074AD14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4099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A3CD2-E628-4F3B-9463-BDE27CB6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718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Kalender und Termine nutzen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EBCAB5-EF34-4EF7-B09D-60A3C866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481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07C072-B452-4A40-B621-A9627406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386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6F393-B4F7-4E5A-9980-CEC8B2C7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0005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Messenger-Threads fortführen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ADD362-EB68-41BE-AF36-8C35DA7D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767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70A8A7-F934-4142-861D-3AD102650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672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1D682-A675-4925-89C5-17CE7D9C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6291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269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Benachrichtigungen persönlich einstellen</a:t>
            </a:r>
          </a:p>
        </p:txBody>
      </p:sp>
    </p:spTree>
    <p:extLst>
      <p:ext uri="{BB962C8B-B14F-4D97-AF65-F5344CB8AC3E}">
        <p14:creationId xmlns:p14="http://schemas.microsoft.com/office/powerpoint/2010/main" val="584908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424EFE-3E20-4809-91D8-D2107DF8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F138D-B57F-4B04-B8DB-2CE2A8C5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799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Aufgaben sind persönlich — Tickets sind Prozesse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F838D-CCBD-4D51-970C-89AC39B7B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FFE9F0-B04C-4A57-8566-FC98D1CB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insideBase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27A47-36CA-4A27-9C30-A1004B49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55792F-879E-4CE6-ADEF-60EE9E07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0" cy="3714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8DEFB-079E-4261-8479-74936C092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Aufgaben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1991B-952B-4C27-B867-C337A07C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52E1C-54A4-43B4-A291-829E67BA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schnelle nächste Schritte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A7AEAF-3DDA-4752-9904-7000819A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598E0-3F89-4FE2-B94B-DA69B6D6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persönlich oder zugewiesen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1D7C49-4E33-4A7C-BEAC-554C2FEB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9EBD1F-17E2-48DE-B0EC-D0D36F0F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übersichtlich abschließen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F6ACD-8A4D-4370-BFFE-568586BA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EED4E6-7DB8-4D9A-8353-C8A4E041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mit Arbeitskontext verbinden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8384E-AE23-4735-B089-6501FB05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Tickets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D1B810-3927-4B72-9B60-90D73D31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E0AF41-6906-431F-8E31-E6EC116E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Status und Priorität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37CC35-9D6D-4203-88F8-3172CD25E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27635D-6205-4A58-88D5-23DFEB1B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Projekte und Kategorien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A9BAE2-D6A5-49EC-AEB6-B2D44328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7ADCD2-E361-47D0-ABF1-91AC54A5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klare Zuständigkeiten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F8C361-12EF-447A-9166-DA36C7E4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B814A9-C60E-4FE3-BA26-1CD1E437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eigene Felder und Typen</a:t>
            </a:r>
          </a:p>
        </p:txBody>
      </p:sp>
    </p:spTree>
    <p:extLst>
      <p:ext uri="{BB962C8B-B14F-4D97-AF65-F5344CB8AC3E}">
        <p14:creationId xmlns:p14="http://schemas.microsoft.com/office/powerpoint/2010/main" val="332351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351F0C-AD72-4F79-8609-AA6CBA7E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C61AC-21ED-4FFC-A1BA-700ABB20A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Dateien und Zugänge bleiben kontrolliert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595123-3061-4C1E-9C22-17DAAC5F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00FED-F687-4EA0-AD4A-F4B89BA21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insideBase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14BF0-58B4-4043-8133-8436677B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D1345-E7E6-44FA-9486-105FB10B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52606D"/>
                </a:solidFill>
                <a:latin typeface="Arial"/>
                <a:ea typeface="Arial"/>
                <a:cs typeface="Arial"/>
              </a:rPr>
              <a:t>Arbeitsinhalte und sensible Zugänge werden getrennt verwaltet — jeweils mit passenden Sicht- und Bearbeitungsrechten.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3E55AE-3A91-4101-ACA6-743F0907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47850"/>
            <a:ext cx="521970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2F4"/>
          </a:solidFill>
          <a:ln xmlns:a="http://schemas.openxmlformats.org/drawingml/2006/main" w="0">
            <a:solidFill>
              <a:srgbClr val="F0F2F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EBD595-3882-4CEF-981E-AAC2FF19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621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1D27A6-4A46-4509-874F-F0EB9046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526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D5A7A7-BD05-436B-BA7E-04D18F0F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1145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Ordner und Workspace-Dateien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ED2DF1-8E16-4AE3-82C5-9F1B41BA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908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7D541C-2A1F-4562-A502-F3B9F8CA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14E194-9673-46D2-8FAF-8ACF2216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43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Upload, Download und Suche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E16B4F-E86B-4718-97CB-566030AA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194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A5CD62-5593-4F03-9B26-80EC47E3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4099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F31F66-41C9-4D23-B873-EE2A6A10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718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Vorschauen und Freigaben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B440E-5F6D-424C-823D-6B076892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481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74AC05-C805-4E1E-8BAE-7CE6E2F1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386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7278F7-0991-49F8-8D13-6E5F8C4B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0005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Passwort-Safe für sensible Daten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B9D228-CE99-4F75-BCAF-2141501D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767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662CD-D55D-40E0-B0E5-51A4634F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672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2B1231-1F34-49C4-90C3-B0186CC3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6291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Rollen vor jeder Freigabe prüfen</a:t>
            </a:r>
          </a:p>
        </p:txBody>
      </p:sp>
    </p:spTree>
    <p:extLst>
      <p:ext uri="{BB962C8B-B14F-4D97-AF65-F5344CB8AC3E}">
        <p14:creationId xmlns:p14="http://schemas.microsoft.com/office/powerpoint/2010/main" val="8817291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842454-0951-4179-B06E-508180B2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BAF96F-1B1B-4A6A-8409-7AD5D6C5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Administration trennt Alltag und Verantwortung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43C143-BE01-4359-B13B-A342FF70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442795-745C-429C-9074-A5F58AC1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insideBase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35FE6-2FF9-48E7-8B9A-049091043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9A7D1-616E-45C4-94B5-0326DED1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0" cy="3714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16BC5-3A56-4D9F-AF40-00A124A7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Teamverwaltung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F7043-F20A-4BD6-810A-4167CE8C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BBB83-5F41-41A4-B820-C2BCFD35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Benutzer und Zugänge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4FAF8D-9440-4F84-BC9F-541BF4C4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8D9060-D290-4BD1-96FF-9157FAC06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API-Schlüssel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8C0FF3-1BE5-486A-B306-F4D2533D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AA20F5-B720-498E-9FBB-A54066CA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Historie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13B4A-1272-458F-940F-4CF9E3EB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F4644-DFD2-4956-AEC9-7252BA6C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Workspace-Einstellungen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2B426C-18DD-43B0-A1E7-92163425C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6B6D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6B6D4"/>
                </a:solidFill>
                <a:latin typeface="Arial"/>
                <a:ea typeface="Arial"/>
                <a:cs typeface="Arial"/>
              </a:rPr>
              <a:t>Verantwortung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F03533-F718-4A16-A162-378EEDCB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9D5B2E-20A2-4A04-9368-8E8F8B6B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Rollen nach Bedarf vergeben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6C494-3B01-4AD8-919B-3990BFDC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78156-B32A-492F-916E-47DF1E79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Änderungen nachvollziehbar halten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284C34-B205-46A3-831D-80D1EF975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6B4DF4-7DBE-46B1-B210-2478FD4F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Demo-Daten für Schulungen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592E0E-BAFA-46D9-978A-FE721D40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102D37-3E2C-49CA-BBE4-52AFF35F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Rechtliches zentral bei insidePlatforms</a:t>
            </a:r>
          </a:p>
        </p:txBody>
      </p:sp>
    </p:spTree>
    <p:extLst>
      <p:ext uri="{BB962C8B-B14F-4D97-AF65-F5344CB8AC3E}">
        <p14:creationId xmlns:p14="http://schemas.microsoft.com/office/powerpoint/2010/main" val="19979464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38DB4-1521-4690-B3E0-D5B1C414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289A2-BDFE-4582-8A12-4694BE2D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287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Für Details führt ein Weg ins Handbuch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4ECB7-2661-4AE6-8FFB-5C960228F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05100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D6DAE0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D6DAE0"/>
                </a:solidFill>
                <a:latin typeface="Arial"/>
                <a:ea typeface="Arial"/>
                <a:cs typeface="Arial"/>
              </a:rPr>
              <a:t>Suche, vollständiges Funktionsinventar und Schritt-für-Schritt-Anleitungen bleiben gemeinsam aktuell.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2478F-4641-4789-9091-FE924D83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0"/>
            <a:ext cx="6572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B6D4"/>
          </a:solidFill>
          <a:ln xmlns:a="http://schemas.openxmlformats.org/drawingml/2006/main" w="0">
            <a:solidFill>
              <a:srgbClr val="06B6D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AFD00B-D587-4CCE-86DF-00DB7629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00600"/>
            <a:ext cx="600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insidecrm.de/docs/insidebase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52469E-CE07-40B2-9F87-EAC6F405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4820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Verträge · Datenschutz · Impressum</a:t>
            </a:r>
          </a:p>
          <a:p xmlns:a="http://schemas.openxmlformats.org/drawingml/2006/main">
            <a:pPr algn="r">
              <a:buNone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insideplatforms.de/legal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4443FD-F11D-4509-9BEE-4CC7053C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458114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2026-08-18T08:48:58.6050000Z</dcterms:created>
  <dcterms:modified xsi:type="dcterms:W3CDTF">2026-08-18T08:48:58.6050000Z</dcterms:modified>
</coreProperties>
</file>